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handoutMasterIdLst>
    <p:handoutMasterId r:id="rId10"/>
  </p:handoutMasterIdLst>
  <p:sldIdLst>
    <p:sldId id="275" r:id="rId2"/>
    <p:sldId id="270" r:id="rId3"/>
    <p:sldId id="276" r:id="rId4"/>
    <p:sldId id="277" r:id="rId5"/>
    <p:sldId id="278" r:id="rId6"/>
    <p:sldId id="279" r:id="rId7"/>
    <p:sldId id="280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" panose="02000506030000020004" pitchFamily="2" charset="0"/>
      <p:regular r:id="rId15"/>
      <p:bold r:id="rId16"/>
      <p:italic r:id="rId17"/>
      <p:boldItalic r:id="rId18"/>
    </p:embeddedFont>
    <p:embeddedFont>
      <p:font typeface="Proxima Nova Extrabold" panose="02000506030000020004" pitchFamily="2" charset="0"/>
      <p:bold r:id="rId19"/>
    </p:embeddedFont>
    <p:embeddedFont>
      <p:font typeface="Proxima Nova Semibold" panose="0200050603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6A726-C2B8-6B45-BF03-F3A9B19F91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Engineering Science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98332-1A85-0A4F-AF76-117A3F7E4B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366E-F0C8-C048-98A0-935C254B45D1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AB03C-74D1-EB42-B070-4B2BEA97A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B4E4-F0AB-B547-9D35-C66EBDEABF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60611-BE00-7242-8C1C-C0942D63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28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167d662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167d662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39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f841c0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f841c0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2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f841c0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f841c0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2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f841c0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f841c0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2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f841c0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f841c0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2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f841c0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f841c0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2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f841c00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f841c00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2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2750" y="1358973"/>
            <a:ext cx="7338600" cy="17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2750" y="3202995"/>
            <a:ext cx="7338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800"/>
              <a:buNone/>
              <a:defRPr sz="2800">
                <a:solidFill>
                  <a:srgbClr val="E8F2F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150" y="250225"/>
            <a:ext cx="2153800" cy="4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5500" y="1320425"/>
            <a:ext cx="615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495550" y="2543525"/>
            <a:ext cx="6153000" cy="13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00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roxima Nova Extrabold"/>
              <a:buNone/>
              <a:defRPr sz="3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  <a:defRPr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07BCEC-86EE-3549-BEA4-4FE0D9EA02CF}"/>
              </a:ext>
            </a:extLst>
          </p:cNvPr>
          <p:cNvSpPr txBox="1"/>
          <p:nvPr/>
        </p:nvSpPr>
        <p:spPr>
          <a:xfrm>
            <a:off x="6881247" y="18597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Science</a:t>
            </a:r>
          </a:p>
          <a:p>
            <a:r>
              <a:rPr lang="en-US" dirty="0">
                <a:solidFill>
                  <a:schemeClr val="bg1"/>
                </a:solidFill>
              </a:rPr>
              <a:t>MS-ECE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EFAD9-C166-8D4A-966A-6151952942B4}"/>
              </a:ext>
            </a:extLst>
          </p:cNvPr>
          <p:cNvSpPr/>
          <p:nvPr/>
        </p:nvSpPr>
        <p:spPr>
          <a:xfrm>
            <a:off x="1673816" y="1002090"/>
            <a:ext cx="6555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OF THE PROJECT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OF THE COMPANY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D44B4-8928-A747-97DA-3B832855E66E}"/>
              </a:ext>
            </a:extLst>
          </p:cNvPr>
          <p:cNvSpPr/>
          <p:nvPr/>
        </p:nvSpPr>
        <p:spPr>
          <a:xfrm>
            <a:off x="1332855" y="275641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</a:pPr>
            <a:r>
              <a:rPr lang="en-US" dirty="0">
                <a:solidFill>
                  <a:schemeClr val="bg1"/>
                </a:solidFill>
              </a:rPr>
              <a:t>NAME: </a:t>
            </a:r>
          </a:p>
          <a:p>
            <a:pPr lvl="0">
              <a:buSzPts val="1400"/>
            </a:pPr>
            <a:r>
              <a:rPr lang="en-US" dirty="0">
                <a:solidFill>
                  <a:schemeClr val="bg1"/>
                </a:solidFill>
              </a:rPr>
              <a:t>FACULTY ADVISOR: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COMPANY: </a:t>
            </a:r>
          </a:p>
          <a:p>
            <a:pPr lvl="0">
              <a:buSzPts val="1400"/>
            </a:pPr>
            <a:r>
              <a:rPr lang="en-US" dirty="0">
                <a:solidFill>
                  <a:schemeClr val="bg1"/>
                </a:solidFill>
              </a:rPr>
              <a:t>SUPERVISOR: </a:t>
            </a:r>
          </a:p>
          <a:p>
            <a:pPr lvl="0">
              <a:buSzPts val="1400"/>
            </a:pPr>
            <a:r>
              <a:rPr lang="en-US" dirty="0">
                <a:solidFill>
                  <a:schemeClr val="bg1"/>
                </a:solidFill>
              </a:rPr>
              <a:t>DURATION OF THE INTERNSHIP </a:t>
            </a:r>
          </a:p>
          <a:p>
            <a:pPr lvl="0">
              <a:buSzPts val="1400"/>
            </a:pPr>
            <a:r>
              <a:rPr lang="en-US" dirty="0">
                <a:solidFill>
                  <a:schemeClr val="bg1"/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30701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379262" y="1047939"/>
            <a:ext cx="6153000" cy="333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47675">
              <a:lnSpc>
                <a:spcPct val="90000"/>
              </a:lnSpc>
              <a:buClr>
                <a:schemeClr val="dk1"/>
              </a:buClr>
              <a:buSzPct val="100000"/>
              <a:buChar char="•"/>
            </a:pPr>
            <a:r>
              <a:rPr lang="en-US" dirty="0"/>
              <a:t>What are you going to talk about in these slides </a:t>
            </a:r>
          </a:p>
          <a:p>
            <a:pPr marL="571500" lvl="0" indent="-447675">
              <a:lnSpc>
                <a:spcPct val="90000"/>
              </a:lnSpc>
              <a:buClr>
                <a:schemeClr val="dk1"/>
              </a:buClr>
              <a:buSzPct val="100000"/>
              <a:buChar char="•"/>
            </a:pPr>
            <a:r>
              <a:rPr lang="en-US" dirty="0"/>
              <a:t>Limit to 10 min.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2AE55-831F-1D44-8C35-8A64942214F5}"/>
              </a:ext>
            </a:extLst>
          </p:cNvPr>
          <p:cNvSpPr txBox="1"/>
          <p:nvPr/>
        </p:nvSpPr>
        <p:spPr>
          <a:xfrm>
            <a:off x="6881247" y="18597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Science</a:t>
            </a:r>
          </a:p>
          <a:p>
            <a:r>
              <a:rPr lang="en-US" dirty="0">
                <a:solidFill>
                  <a:schemeClr val="bg1"/>
                </a:solidFill>
              </a:rPr>
              <a:t>MS-ECE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B9DF8-14A0-5646-A1A2-AC6D37A682E5}"/>
              </a:ext>
            </a:extLst>
          </p:cNvPr>
          <p:cNvSpPr/>
          <p:nvPr/>
        </p:nvSpPr>
        <p:spPr>
          <a:xfrm>
            <a:off x="3572347" y="348038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16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379262" y="1047939"/>
            <a:ext cx="6153000" cy="333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75260">
              <a:lnSpc>
                <a:spcPct val="90000"/>
              </a:lnSpc>
              <a:buSzPct val="100000"/>
              <a:buChar char="•"/>
            </a:pPr>
            <a:r>
              <a:rPr lang="en-US" dirty="0"/>
              <a:t>What does it do </a:t>
            </a:r>
          </a:p>
          <a:p>
            <a:pPr marL="228600" lvl="0" indent="-175260">
              <a:lnSpc>
                <a:spcPct val="90000"/>
              </a:lnSpc>
              <a:buSzPct val="100000"/>
              <a:buChar char="•"/>
            </a:pPr>
            <a:r>
              <a:rPr lang="en-US" dirty="0"/>
              <a:t>Where is it </a:t>
            </a:r>
          </a:p>
          <a:p>
            <a:pPr marL="228600" lvl="0" indent="-175260">
              <a:lnSpc>
                <a:spcPct val="90000"/>
              </a:lnSpc>
              <a:buSzPct val="100000"/>
              <a:buChar char="•"/>
            </a:pPr>
            <a:r>
              <a:rPr lang="en-US" dirty="0"/>
              <a:t>How many people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2AE55-831F-1D44-8C35-8A64942214F5}"/>
              </a:ext>
            </a:extLst>
          </p:cNvPr>
          <p:cNvSpPr txBox="1"/>
          <p:nvPr/>
        </p:nvSpPr>
        <p:spPr>
          <a:xfrm>
            <a:off x="6881247" y="18597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Science</a:t>
            </a:r>
          </a:p>
          <a:p>
            <a:r>
              <a:rPr lang="en-US" dirty="0">
                <a:solidFill>
                  <a:schemeClr val="bg1"/>
                </a:solidFill>
              </a:rPr>
              <a:t>MS-ECE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391B0C-CDBE-644F-903C-D8A738B92260}"/>
              </a:ext>
            </a:extLst>
          </p:cNvPr>
          <p:cNvSpPr/>
          <p:nvPr/>
        </p:nvSpPr>
        <p:spPr>
          <a:xfrm>
            <a:off x="2929755" y="441433"/>
            <a:ext cx="362631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the Company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4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379262" y="1047939"/>
            <a:ext cx="6153000" cy="333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What were you supposed to do?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2AE55-831F-1D44-8C35-8A64942214F5}"/>
              </a:ext>
            </a:extLst>
          </p:cNvPr>
          <p:cNvSpPr txBox="1"/>
          <p:nvPr/>
        </p:nvSpPr>
        <p:spPr>
          <a:xfrm>
            <a:off x="6881247" y="18597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Science</a:t>
            </a:r>
          </a:p>
          <a:p>
            <a:r>
              <a:rPr lang="en-US" dirty="0">
                <a:solidFill>
                  <a:schemeClr val="bg1"/>
                </a:solidFill>
              </a:rPr>
              <a:t>MS-ECE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A4390F-B225-0545-B345-96CA3D1F0839}"/>
              </a:ext>
            </a:extLst>
          </p:cNvPr>
          <p:cNvSpPr/>
          <p:nvPr/>
        </p:nvSpPr>
        <p:spPr>
          <a:xfrm>
            <a:off x="2902511" y="441433"/>
            <a:ext cx="372409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Responsibilities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095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379262" y="1047939"/>
            <a:ext cx="6153000" cy="333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What did you actually finish?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2AE55-831F-1D44-8C35-8A64942214F5}"/>
              </a:ext>
            </a:extLst>
          </p:cNvPr>
          <p:cNvSpPr txBox="1"/>
          <p:nvPr/>
        </p:nvSpPr>
        <p:spPr>
          <a:xfrm>
            <a:off x="6881247" y="18597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Science</a:t>
            </a:r>
          </a:p>
          <a:p>
            <a:r>
              <a:rPr lang="en-US" dirty="0">
                <a:solidFill>
                  <a:schemeClr val="bg1"/>
                </a:solidFill>
              </a:rPr>
              <a:t>MS-ECE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0724F2-F52F-4143-9835-E839299889EB}"/>
              </a:ext>
            </a:extLst>
          </p:cNvPr>
          <p:cNvSpPr/>
          <p:nvPr/>
        </p:nvSpPr>
        <p:spPr>
          <a:xfrm>
            <a:off x="2926335" y="441433"/>
            <a:ext cx="40270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Accomplishments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19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379262" y="1047939"/>
            <a:ext cx="6153000" cy="333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What did you learn?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2AE55-831F-1D44-8C35-8A64942214F5}"/>
              </a:ext>
            </a:extLst>
          </p:cNvPr>
          <p:cNvSpPr txBox="1"/>
          <p:nvPr/>
        </p:nvSpPr>
        <p:spPr>
          <a:xfrm>
            <a:off x="6881247" y="18597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Science</a:t>
            </a:r>
          </a:p>
          <a:p>
            <a:r>
              <a:rPr lang="en-US" dirty="0">
                <a:solidFill>
                  <a:schemeClr val="bg1"/>
                </a:solidFill>
              </a:rPr>
              <a:t>MS-ECE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AAA85B-D37D-374C-8CE2-43FF342715EB}"/>
              </a:ext>
            </a:extLst>
          </p:cNvPr>
          <p:cNvSpPr/>
          <p:nvPr/>
        </p:nvSpPr>
        <p:spPr>
          <a:xfrm>
            <a:off x="3165143" y="441433"/>
            <a:ext cx="342433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147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379262" y="1047939"/>
            <a:ext cx="6153000" cy="333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Many thanks to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2AE55-831F-1D44-8C35-8A64942214F5}"/>
              </a:ext>
            </a:extLst>
          </p:cNvPr>
          <p:cNvSpPr txBox="1"/>
          <p:nvPr/>
        </p:nvSpPr>
        <p:spPr>
          <a:xfrm>
            <a:off x="6881247" y="18597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Science</a:t>
            </a:r>
          </a:p>
          <a:p>
            <a:r>
              <a:rPr lang="en-US" dirty="0">
                <a:solidFill>
                  <a:schemeClr val="bg1"/>
                </a:solidFill>
              </a:rPr>
              <a:t>MS-ECE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061699-1875-DE43-A51E-6CE37AC3AD5F}"/>
              </a:ext>
            </a:extLst>
          </p:cNvPr>
          <p:cNvSpPr/>
          <p:nvPr/>
        </p:nvSpPr>
        <p:spPr>
          <a:xfrm>
            <a:off x="3231635" y="441433"/>
            <a:ext cx="310213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2701062"/>
      </p:ext>
    </p:extLst>
  </p:cSld>
  <p:clrMapOvr>
    <a:masterClrMapping/>
  </p:clrMapOvr>
</p:sld>
</file>

<file path=ppt/theme/theme1.xml><?xml version="1.0" encoding="utf-8"?>
<a:theme xmlns:a="http://schemas.openxmlformats.org/drawingml/2006/main" name="SSU Master Layout">
  <a:themeElements>
    <a:clrScheme name="Simple Light">
      <a:dk1>
        <a:srgbClr val="004C97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111</Words>
  <Application>Microsoft Macintosh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Proxima Nova Semibold</vt:lpstr>
      <vt:lpstr>Proxima Nova</vt:lpstr>
      <vt:lpstr>Calibri</vt:lpstr>
      <vt:lpstr>Arial</vt:lpstr>
      <vt:lpstr>Proxima Nova Extrabold</vt:lpstr>
      <vt:lpstr>SSU Master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Microsoft Office User</cp:lastModifiedBy>
  <cp:revision>12</cp:revision>
  <dcterms:modified xsi:type="dcterms:W3CDTF">2021-08-24T23:46:43Z</dcterms:modified>
</cp:coreProperties>
</file>